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とても参考になった</c:v>
                </c:pt>
                <c:pt idx="1">
                  <c:v>ある程度参考になった</c:v>
                </c:pt>
                <c:pt idx="2">
                  <c:v>どちらともいえない</c:v>
                </c:pt>
                <c:pt idx="3">
                  <c:v>参考にならなかった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</c:v>
                </c:pt>
                <c:pt idx="1">
                  <c:v>34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Lbls>
            <c:dLbl>
              <c:idx val="1"/>
              <c:layout>
                <c:manualLayout>
                  <c:x val="4.6776271021677848E-3"/>
                  <c:y val="-4.83660604384083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502041411490287E-2"/>
                  <c:y val="4.35138334095970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新聞記事</c:v>
                </c:pt>
                <c:pt idx="1">
                  <c:v>ホームページ</c:v>
                </c:pt>
                <c:pt idx="2">
                  <c:v>チラシ</c:v>
                </c:pt>
                <c:pt idx="3">
                  <c:v>各団体からの案内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106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ja-JP" dirty="0" smtClean="0"/>
                      <a:t>1%</a:t>
                    </a:r>
                    <a:endParaRPr lang="en-US" altLang="ja-JP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Sheet1!$A$2:$A$10</c:f>
              <c:strCache>
                <c:ptCount val="9"/>
                <c:pt idx="0">
                  <c:v>助成金活用セミナー</c:v>
                </c:pt>
                <c:pt idx="1">
                  <c:v>技術者</c:v>
                </c:pt>
                <c:pt idx="2">
                  <c:v>採用担当者</c:v>
                </c:pt>
                <c:pt idx="3">
                  <c:v>安全対策</c:v>
                </c:pt>
                <c:pt idx="4">
                  <c:v>新人教育</c:v>
                </c:pt>
                <c:pt idx="5">
                  <c:v>女性社員スキルアップ</c:v>
                </c:pt>
                <c:pt idx="6">
                  <c:v>新分野・経営革新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36</c:v>
                </c:pt>
                <c:pt idx="1">
                  <c:v>40</c:v>
                </c:pt>
                <c:pt idx="2">
                  <c:v>10</c:v>
                </c:pt>
                <c:pt idx="3">
                  <c:v>22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1</c:v>
                </c:pt>
                <c:pt idx="8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30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2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6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8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5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31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66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5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5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F09B-9B7D-4720-BB05-152F9188DE0A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0B34-D61C-4460-BFDB-8AA6A3395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17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マイナンバー対策セミナー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アンケート集計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平成２７年６月２２日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06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　本日のセミナーはいかがでしたか？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021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8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　上記Ｑ</a:t>
            </a:r>
            <a:r>
              <a:rPr kumimoji="1" lang="en-US" altLang="ja-JP" sz="2400" dirty="0" smtClean="0"/>
              <a:t>1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どちらともいえない</a:t>
            </a:r>
            <a:r>
              <a:rPr lang="en-US" altLang="ja-JP" sz="2400" dirty="0" smtClean="0"/>
              <a:t>』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参考にならなかった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と　答えた方に質問です。その理由を教えてください。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該当なし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0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　今回のセミナーをどのようにして知りましたか？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（複数回答可）</a:t>
            </a:r>
            <a:endParaRPr kumimoji="1" lang="ja-JP" altLang="en-US" sz="24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3900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3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　今後開催してほしいセミナー・講習の内容は？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（複数回答可）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859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8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23</Words>
  <Application>Microsoft Office PowerPoint</Application>
  <PresentationFormat>画面に合わせる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マイナンバー対策セミナー アンケート集計</vt:lpstr>
      <vt:lpstr>Ｑ1　本日のセミナーはいかがでしたか？</vt:lpstr>
      <vt:lpstr>Ｑ2　上記Ｑ1で『どちらともいえない』，『参考にならなかった』と　答えた方に質問です。その理由を教えてください。</vt:lpstr>
      <vt:lpstr>Ｑ3　今回のセミナーをどのようにして知りましたか？ （複数回答可）</vt:lpstr>
      <vt:lpstr>Ｑ4　今後開催してほしいセミナー・講習の内容は？ （複数回答可）</vt:lpstr>
    </vt:vector>
  </TitlesOfParts>
  <Company>横河レンタ・リース株式会社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マイナンバー対策セミナー アンケート集計</dc:title>
  <dc:creator>USER</dc:creator>
  <cp:lastModifiedBy>USER</cp:lastModifiedBy>
  <cp:revision>7</cp:revision>
  <dcterms:created xsi:type="dcterms:W3CDTF">2016-01-28T23:53:47Z</dcterms:created>
  <dcterms:modified xsi:type="dcterms:W3CDTF">2016-01-29T07:16:01Z</dcterms:modified>
</cp:coreProperties>
</file>