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3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土木・建築</c:v>
                </c:pt>
                <c:pt idx="1">
                  <c:v>コンサル</c:v>
                </c:pt>
                <c:pt idx="2">
                  <c:v>造園</c:v>
                </c:pt>
                <c:pt idx="3">
                  <c:v>左官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建設業協会ＨＰ</c:v>
                </c:pt>
                <c:pt idx="1">
                  <c:v>団体からの案内</c:v>
                </c:pt>
                <c:pt idx="2">
                  <c:v>マイナビ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</c:v>
                </c:pt>
                <c:pt idx="1">
                  <c:v>12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>
              <a:latin typeface="HGSｺﾞｼｯｸE" panose="020B0900000000000000" pitchFamily="50" charset="-128"/>
              <a:ea typeface="HGSｺﾞｼｯｸE" panose="020B0900000000000000" pitchFamily="50" charset="-128"/>
            </a:defRPr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とても良かった</c:v>
                </c:pt>
                <c:pt idx="1">
                  <c:v>良かった</c:v>
                </c:pt>
                <c:pt idx="2">
                  <c:v>普通</c:v>
                </c:pt>
                <c:pt idx="3">
                  <c:v>悪かった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</c:v>
                </c:pt>
                <c:pt idx="1">
                  <c:v>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とても良かった</c:v>
                </c:pt>
                <c:pt idx="1">
                  <c:v>良かった</c:v>
                </c:pt>
                <c:pt idx="2">
                  <c:v>普通</c:v>
                </c:pt>
                <c:pt idx="3">
                  <c:v>悪かった</c:v>
                </c:pt>
                <c:pt idx="4">
                  <c:v>とても悪かった</c:v>
                </c:pt>
                <c:pt idx="5">
                  <c:v>無回答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</c:v>
                </c:pt>
                <c:pt idx="1">
                  <c:v>5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1BAB-1008-40D8-B93E-95A1D4952AD8}" type="datetimeFigureOut">
              <a:rPr kumimoji="1" lang="ja-JP" altLang="en-US" smtClean="0"/>
              <a:t>2016/1/18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3D5B-7039-4D07-9E90-4B7E9FE37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366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1BAB-1008-40D8-B93E-95A1D4952AD8}" type="datetimeFigureOut">
              <a:rPr kumimoji="1" lang="ja-JP" altLang="en-US" smtClean="0"/>
              <a:t>2016/1/18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3D5B-7039-4D07-9E90-4B7E9FE37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928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1BAB-1008-40D8-B93E-95A1D4952AD8}" type="datetimeFigureOut">
              <a:rPr kumimoji="1" lang="ja-JP" altLang="en-US" smtClean="0"/>
              <a:t>2016/1/18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3D5B-7039-4D07-9E90-4B7E9FE37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5412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1BAB-1008-40D8-B93E-95A1D4952AD8}" type="datetimeFigureOut">
              <a:rPr kumimoji="1" lang="ja-JP" altLang="en-US" smtClean="0"/>
              <a:t>2016/1/18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3D5B-7039-4D07-9E90-4B7E9FE37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86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1BAB-1008-40D8-B93E-95A1D4952AD8}" type="datetimeFigureOut">
              <a:rPr kumimoji="1" lang="ja-JP" altLang="en-US" smtClean="0"/>
              <a:t>2016/1/18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3D5B-7039-4D07-9E90-4B7E9FE37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153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1BAB-1008-40D8-B93E-95A1D4952AD8}" type="datetimeFigureOut">
              <a:rPr kumimoji="1" lang="ja-JP" altLang="en-US" smtClean="0"/>
              <a:t>2016/1/18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3D5B-7039-4D07-9E90-4B7E9FE37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057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1BAB-1008-40D8-B93E-95A1D4952AD8}" type="datetimeFigureOut">
              <a:rPr kumimoji="1" lang="ja-JP" altLang="en-US" smtClean="0"/>
              <a:t>2016/1/18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3D5B-7039-4D07-9E90-4B7E9FE37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2702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1BAB-1008-40D8-B93E-95A1D4952AD8}" type="datetimeFigureOut">
              <a:rPr kumimoji="1" lang="ja-JP" altLang="en-US" smtClean="0"/>
              <a:t>2016/1/18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3D5B-7039-4D07-9E90-4B7E9FE37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730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1BAB-1008-40D8-B93E-95A1D4952AD8}" type="datetimeFigureOut">
              <a:rPr kumimoji="1" lang="ja-JP" altLang="en-US" smtClean="0"/>
              <a:t>2016/1/18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3D5B-7039-4D07-9E90-4B7E9FE37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51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1BAB-1008-40D8-B93E-95A1D4952AD8}" type="datetimeFigureOut">
              <a:rPr kumimoji="1" lang="ja-JP" altLang="en-US" smtClean="0"/>
              <a:t>2016/1/18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3D5B-7039-4D07-9E90-4B7E9FE37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6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1BAB-1008-40D8-B93E-95A1D4952AD8}" type="datetimeFigureOut">
              <a:rPr kumimoji="1" lang="ja-JP" altLang="en-US" smtClean="0"/>
              <a:t>2016/1/18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3D5B-7039-4D07-9E90-4B7E9FE37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30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31BAB-1008-40D8-B93E-95A1D4952AD8}" type="datetimeFigureOut">
              <a:rPr kumimoji="1" lang="ja-JP" altLang="en-US" smtClean="0"/>
              <a:t>2016/1/18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23D5B-7039-4D07-9E90-4B7E9FE37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49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dirty="0" smtClean="0"/>
              <a:t>採用支援</a:t>
            </a:r>
            <a:r>
              <a:rPr kumimoji="1" lang="en-US" altLang="ja-JP" sz="3600" dirty="0" smtClean="0"/>
              <a:t>【</a:t>
            </a:r>
            <a:r>
              <a:rPr kumimoji="1" lang="ja-JP" altLang="en-US" sz="3600" dirty="0" smtClean="0"/>
              <a:t>建設業入職者採用力アップ</a:t>
            </a:r>
            <a:r>
              <a:rPr kumimoji="1" lang="en-US" altLang="ja-JP" sz="3600" dirty="0" smtClean="0"/>
              <a:t>】</a:t>
            </a:r>
            <a:r>
              <a:rPr kumimoji="1" lang="ja-JP" altLang="en-US" sz="3600" dirty="0" smtClean="0"/>
              <a:t>セミナー参加者アンケート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Ｈ</a:t>
            </a:r>
            <a:r>
              <a:rPr kumimoji="1" lang="en-US" altLang="ja-JP" dirty="0" smtClean="0"/>
              <a:t>28.1.13</a:t>
            </a:r>
            <a:r>
              <a:rPr kumimoji="1" lang="ja-JP" altLang="en-US" dirty="0" smtClean="0"/>
              <a:t>　実施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3092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参加者の職種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6875129"/>
              </p:ext>
            </p:extLst>
          </p:nvPr>
        </p:nvGraphicFramePr>
        <p:xfrm>
          <a:off x="1547664" y="1772816"/>
          <a:ext cx="6347048" cy="3993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1586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2400" dirty="0" smtClean="0"/>
              <a:t>Ｑ</a:t>
            </a:r>
            <a:r>
              <a:rPr kumimoji="1" lang="en-US" altLang="ja-JP" sz="2400" dirty="0" smtClean="0"/>
              <a:t>1</a:t>
            </a:r>
            <a:r>
              <a:rPr kumimoji="1" lang="ja-JP" altLang="en-US" sz="2400" dirty="0" smtClean="0"/>
              <a:t>今回のセミナー開催をどちらで知りましたか？</a:t>
            </a:r>
            <a:endParaRPr kumimoji="1" lang="ja-JP" altLang="en-US" sz="24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866501"/>
              </p:ext>
            </p:extLst>
          </p:nvPr>
        </p:nvGraphicFramePr>
        <p:xfrm>
          <a:off x="1547664" y="1600200"/>
          <a:ext cx="612068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6500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2400" dirty="0" smtClean="0"/>
              <a:t>Ｑ</a:t>
            </a:r>
            <a:r>
              <a:rPr kumimoji="1" lang="en-US" altLang="ja-JP" sz="2400" dirty="0" smtClean="0"/>
              <a:t>2</a:t>
            </a:r>
            <a:r>
              <a:rPr kumimoji="1" lang="ja-JP" altLang="en-US" sz="2400" dirty="0" smtClean="0"/>
              <a:t>今回のセミナーについて総合的な評価はどうですか？</a:t>
            </a:r>
            <a:endParaRPr kumimoji="1" lang="ja-JP" altLang="en-US" sz="24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9948594"/>
              </p:ext>
            </p:extLst>
          </p:nvPr>
        </p:nvGraphicFramePr>
        <p:xfrm>
          <a:off x="1475656" y="1600200"/>
          <a:ext cx="633670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6208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dirty="0" smtClean="0"/>
              <a:t>Ｑ</a:t>
            </a:r>
            <a:r>
              <a:rPr kumimoji="1" lang="en-US" altLang="ja-JP" sz="2400" dirty="0" smtClean="0"/>
              <a:t>3</a:t>
            </a:r>
            <a:r>
              <a:rPr kumimoji="1" lang="ja-JP" altLang="en-US" sz="2400" dirty="0" smtClean="0"/>
              <a:t>その理由を教えてください</a:t>
            </a:r>
            <a:endParaRPr kumimoji="1" lang="ja-JP" altLang="en-US" sz="2400" dirty="0"/>
          </a:p>
        </p:txBody>
      </p:sp>
      <p:sp>
        <p:nvSpPr>
          <p:cNvPr id="4" name="正方形/長方形 3"/>
          <p:cNvSpPr/>
          <p:nvPr/>
        </p:nvSpPr>
        <p:spPr>
          <a:xfrm>
            <a:off x="586517" y="1484784"/>
            <a:ext cx="806489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000" dirty="0" smtClean="0"/>
              <a:t>他社の取り組みが聞けた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000" dirty="0" smtClean="0"/>
              <a:t>ほかの会社のプレゼンや感想などを聞けて参考になった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000" dirty="0" smtClean="0"/>
              <a:t>ロールプレイが良かった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000" dirty="0" smtClean="0"/>
              <a:t>他社の方々と触合え、良い刺激が頂けました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000" dirty="0" smtClean="0"/>
              <a:t>自社の強み、何をアピールしていくかをゆっくり振り返れたから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000" dirty="0" smtClean="0"/>
              <a:t>他社さんとの交流の中で情報交換ができた。自社のアピールポイントを再確認できた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000" dirty="0" smtClean="0"/>
              <a:t>他社との意見交換ができたこと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000" dirty="0" smtClean="0"/>
              <a:t>他社の方々と交流がありとても勉強になりました。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000" dirty="0" smtClean="0"/>
              <a:t>他社のやり方が聞けた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000" dirty="0" smtClean="0"/>
              <a:t>実務に直結するセミナーだったから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66308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2400" dirty="0" smtClean="0"/>
              <a:t>Ｑ</a:t>
            </a:r>
            <a:r>
              <a:rPr kumimoji="1" lang="en-US" altLang="ja-JP" sz="2400" dirty="0" smtClean="0"/>
              <a:t>4</a:t>
            </a:r>
            <a:r>
              <a:rPr kumimoji="1" lang="ja-JP" altLang="en-US" sz="2400" dirty="0" smtClean="0"/>
              <a:t>今回のセミナーの進行状況はいかがでしたか？</a:t>
            </a:r>
            <a:endParaRPr kumimoji="1" lang="ja-JP" altLang="en-US" sz="24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7269132"/>
              </p:ext>
            </p:extLst>
          </p:nvPr>
        </p:nvGraphicFramePr>
        <p:xfrm>
          <a:off x="1547664" y="1600200"/>
          <a:ext cx="640871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0325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2400" dirty="0" smtClean="0"/>
              <a:t>Ｑ</a:t>
            </a:r>
            <a:r>
              <a:rPr kumimoji="1" lang="en-US" altLang="ja-JP" sz="2400" dirty="0" smtClean="0"/>
              <a:t>5</a:t>
            </a:r>
            <a:r>
              <a:rPr kumimoji="1" lang="ja-JP" altLang="en-US" sz="2400" dirty="0" smtClean="0"/>
              <a:t>今後どのようなセミナーの開催を希望しますか？</a:t>
            </a:r>
            <a:endParaRPr kumimoji="1" lang="ja-JP" altLang="en-US" sz="2400" dirty="0"/>
          </a:p>
        </p:txBody>
      </p:sp>
      <p:sp>
        <p:nvSpPr>
          <p:cNvPr id="4" name="正方形/長方形 3"/>
          <p:cNvSpPr/>
          <p:nvPr/>
        </p:nvSpPr>
        <p:spPr>
          <a:xfrm>
            <a:off x="704156" y="1844824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 smtClean="0"/>
              <a:t>学生がどういう会社を探しているのか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 smtClean="0"/>
              <a:t>建設業の会社で面白い求人活動をしている事例を知りたい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 smtClean="0"/>
              <a:t>同様のセミナー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 smtClean="0"/>
              <a:t>人材育成プログラムについて</a:t>
            </a:r>
            <a:endParaRPr lang="ja-JP" altLang="en-US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67544" y="3501008"/>
            <a:ext cx="8229600" cy="78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/>
              <a:t>感想や要望</a:t>
            </a:r>
            <a:endParaRPr lang="ja-JP" altLang="en-US" sz="2400" dirty="0"/>
          </a:p>
        </p:txBody>
      </p:sp>
      <p:sp>
        <p:nvSpPr>
          <p:cNvPr id="6" name="正方形/長方形 5"/>
          <p:cNvSpPr/>
          <p:nvPr/>
        </p:nvSpPr>
        <p:spPr>
          <a:xfrm>
            <a:off x="738990" y="4797152"/>
            <a:ext cx="79581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 smtClean="0"/>
              <a:t>とても勉強になりました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 smtClean="0"/>
              <a:t>他社さん、自社それぞれ情報交換・共有ができました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 smtClean="0"/>
              <a:t>新しい気付きもあったこと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7297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228</Words>
  <Application>Microsoft Office PowerPoint</Application>
  <PresentationFormat>画面に合わせる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​​テーマ</vt:lpstr>
      <vt:lpstr>採用支援【建設業入職者採用力アップ】セミナー参加者アンケート</vt:lpstr>
      <vt:lpstr>参加者の職種</vt:lpstr>
      <vt:lpstr>Ｑ1今回のセミナー開催をどちらで知りましたか？</vt:lpstr>
      <vt:lpstr>Ｑ2今回のセミナーについて総合的な評価はどうですか？</vt:lpstr>
      <vt:lpstr>Ｑ3その理由を教えてください</vt:lpstr>
      <vt:lpstr>Ｑ4今回のセミナーの進行状況はいかがでしたか？</vt:lpstr>
      <vt:lpstr>Ｑ5今後どのようなセミナーの開催を希望しますか？</vt:lpstr>
    </vt:vector>
  </TitlesOfParts>
  <Company>横河レンタ・リース株式会社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採用支援【建設業入職者採用力アップ】セミナー参加者アンケート</dc:title>
  <dc:creator>USER</dc:creator>
  <cp:lastModifiedBy>USER</cp:lastModifiedBy>
  <cp:revision>2</cp:revision>
  <dcterms:created xsi:type="dcterms:W3CDTF">2016-01-18T00:51:19Z</dcterms:created>
  <dcterms:modified xsi:type="dcterms:W3CDTF">2016-01-18T01:07:54Z</dcterms:modified>
</cp:coreProperties>
</file>